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417" autoAdjust="0"/>
  </p:normalViewPr>
  <p:slideViewPr>
    <p:cSldViewPr>
      <p:cViewPr varScale="1">
        <p:scale>
          <a:sx n="99" d="100"/>
          <a:sy n="99" d="100"/>
        </p:scale>
        <p:origin x="-166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B87DFFC-9DAE-4B0A-8B88-E9C593E353D6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173D633-821A-4257-8F7B-7EBA4F0A7905}" type="slidenum">
              <a:rPr lang="pl-PL" smtClean="0"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452320" y="5085184"/>
            <a:ext cx="352128" cy="456456"/>
          </a:xfrm>
        </p:spPr>
        <p:txBody>
          <a:bodyPr>
            <a:normAutofit/>
          </a:bodyPr>
          <a:lstStyle/>
          <a:p>
            <a:r>
              <a:rPr lang="pl-PL" dirty="0"/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4653699"/>
            <a:ext cx="7920880" cy="421392"/>
          </a:xfrm>
        </p:spPr>
        <p:txBody>
          <a:bodyPr>
            <a:normAutofit/>
          </a:bodyPr>
          <a:lstStyle/>
          <a:p>
            <a:r>
              <a:rPr lang="pl-PL" sz="2000" dirty="0" smtClean="0">
                <a:latin typeface="Bahnschrift" pitchFamily="34" charset="0"/>
              </a:rPr>
              <a:t>12 września 1683 rok – odsiecz wiedeńska</a:t>
            </a:r>
            <a:endParaRPr lang="pl-PL" sz="2000" dirty="0">
              <a:latin typeface="Bahnschrift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08720"/>
            <a:ext cx="668645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4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6713">
        <p:cut/>
      </p:transition>
    </mc:Choice>
    <mc:Fallback>
      <p:transition advTm="67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1760" y="4653136"/>
            <a:ext cx="4392488" cy="576064"/>
          </a:xfrm>
        </p:spPr>
        <p:txBody>
          <a:bodyPr/>
          <a:lstStyle/>
          <a:p>
            <a:r>
              <a:rPr lang="pl-PL" sz="3200" dirty="0" smtClean="0">
                <a:latin typeface="Bahnschrift SemiBold Condensed" pitchFamily="34" charset="0"/>
              </a:rPr>
              <a:t>Jan </a:t>
            </a:r>
            <a:r>
              <a:rPr lang="pl-PL" sz="3200" dirty="0">
                <a:latin typeface="Bahnschrift SemiBold Condensed" pitchFamily="34" charset="0"/>
              </a:rPr>
              <a:t>iii Sobieski król </a:t>
            </a:r>
            <a:r>
              <a:rPr lang="pl-PL" sz="3200" dirty="0" smtClean="0">
                <a:latin typeface="Bahnschrift SemiBold Condensed" pitchFamily="34" charset="0"/>
              </a:rPr>
              <a:t>Polski</a:t>
            </a:r>
            <a:endParaRPr lang="pl-PL" sz="3200" dirty="0">
              <a:latin typeface="Bahnschrift SemiBold Condensed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48680"/>
            <a:ext cx="6272696" cy="4032448"/>
          </a:xfrm>
        </p:spPr>
      </p:pic>
    </p:spTree>
    <p:extLst>
      <p:ext uri="{BB962C8B-B14F-4D97-AF65-F5344CB8AC3E}">
        <p14:creationId xmlns:p14="http://schemas.microsoft.com/office/powerpoint/2010/main" val="405160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621">
        <p:cut/>
      </p:transition>
    </mc:Choice>
    <mc:Fallback>
      <p:transition advTm="621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9952" y="3284984"/>
            <a:ext cx="4608512" cy="864096"/>
          </a:xfrm>
        </p:spPr>
        <p:txBody>
          <a:bodyPr/>
          <a:lstStyle/>
          <a:p>
            <a:r>
              <a:rPr lang="pl-PL" dirty="0">
                <a:latin typeface="Bahnschrift Light" pitchFamily="34" charset="0"/>
              </a:rPr>
              <a:t>Kara Mustafa – wielki wezyr Imperium Osmańskiego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56" y="1757682"/>
            <a:ext cx="2673394" cy="4114800"/>
          </a:xfrm>
        </p:spPr>
      </p:pic>
    </p:spTree>
    <p:extLst>
      <p:ext uri="{BB962C8B-B14F-4D97-AF65-F5344CB8AC3E}">
        <p14:creationId xmlns:p14="http://schemas.microsoft.com/office/powerpoint/2010/main" val="168409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>
        <p:cut/>
      </p:transition>
    </mc:Choice>
    <mc:Fallback>
      <p:transition advTm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16824" cy="1138138"/>
          </a:xfrm>
        </p:spPr>
        <p:txBody>
          <a:bodyPr/>
          <a:lstStyle/>
          <a:p>
            <a:r>
              <a:rPr lang="pl-PL" sz="3200" dirty="0" smtClean="0"/>
              <a:t>Przyczyna odsieczy wiedeńskiej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 smtClean="0">
                <a:latin typeface="Bahnschrift" pitchFamily="34" charset="0"/>
              </a:rPr>
              <a:t>Jedną z głównych przyczyn bitwy było powstanie antyhabsburskie, które wybuchło na terenie Austrii w 1682 roku.</a:t>
            </a:r>
          </a:p>
          <a:p>
            <a:pPr marL="0" indent="0">
              <a:buNone/>
            </a:pPr>
            <a:endParaRPr lang="pl-PL" sz="2400" dirty="0">
              <a:latin typeface="Bahnschrift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212976"/>
            <a:ext cx="547260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2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1180">
        <p:cut/>
      </p:transition>
    </mc:Choice>
    <mc:Fallback>
      <p:transition advTm="118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4365104"/>
            <a:ext cx="8064896" cy="1296144"/>
          </a:xfrm>
        </p:spPr>
        <p:txBody>
          <a:bodyPr/>
          <a:lstStyle/>
          <a:p>
            <a:r>
              <a:rPr lang="pl-PL" dirty="0">
                <a:latin typeface="Bahnschrift Condensed" pitchFamily="34" charset="0"/>
              </a:rPr>
              <a:t> </a:t>
            </a:r>
            <a:r>
              <a:rPr lang="pl-PL" sz="2000" dirty="0">
                <a:latin typeface="Bahnschrift" pitchFamily="34" charset="0"/>
              </a:rPr>
              <a:t>bitwa stoczona 12 września 1683 pod Wiedniem między wojskami polsko-cesarskimi pod dowództwem króla Jana III Sobieskiego a armią Imperium Osmańskiego pod wodzą wezyra Kara Mustafy.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8640"/>
            <a:ext cx="7924800" cy="4039790"/>
          </a:xfrm>
        </p:spPr>
      </p:pic>
    </p:spTree>
    <p:extLst>
      <p:ext uri="{BB962C8B-B14F-4D97-AF65-F5344CB8AC3E}">
        <p14:creationId xmlns:p14="http://schemas.microsoft.com/office/powerpoint/2010/main" val="306637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4509120"/>
            <a:ext cx="7924800" cy="1143000"/>
          </a:xfrm>
        </p:spPr>
        <p:txBody>
          <a:bodyPr/>
          <a:lstStyle/>
          <a:p>
            <a:r>
              <a:rPr lang="pl-PL" sz="2800" dirty="0" smtClean="0">
                <a:latin typeface="Bahnschrift Light Condensed" pitchFamily="34" charset="0"/>
              </a:rPr>
              <a:t>Wymarsz polskich wojsk w liczbie 27 tysięcy nastąpił 29 lipca</a:t>
            </a:r>
            <a:endParaRPr lang="pl-PL" sz="2800" dirty="0">
              <a:latin typeface="Bahnschrift Light Condensed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7391400" cy="4114800"/>
          </a:xfrm>
        </p:spPr>
      </p:pic>
    </p:spTree>
    <p:extLst>
      <p:ext uri="{BB962C8B-B14F-4D97-AF65-F5344CB8AC3E}">
        <p14:creationId xmlns:p14="http://schemas.microsoft.com/office/powerpoint/2010/main" val="381124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3789040"/>
            <a:ext cx="432048" cy="288032"/>
          </a:xfrm>
        </p:spPr>
        <p:txBody>
          <a:bodyPr/>
          <a:lstStyle/>
          <a:p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7924800" cy="3368040"/>
          </a:xfrm>
        </p:spPr>
      </p:pic>
    </p:spTree>
    <p:extLst>
      <p:ext uri="{BB962C8B-B14F-4D97-AF65-F5344CB8AC3E}">
        <p14:creationId xmlns:p14="http://schemas.microsoft.com/office/powerpoint/2010/main" val="374339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7744" y="3212976"/>
            <a:ext cx="7924800" cy="1143000"/>
          </a:xfrm>
        </p:spPr>
        <p:txBody>
          <a:bodyPr/>
          <a:lstStyle/>
          <a:p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24744"/>
            <a:ext cx="4680520" cy="4680520"/>
          </a:xfrm>
        </p:spPr>
      </p:pic>
    </p:spTree>
    <p:extLst>
      <p:ext uri="{BB962C8B-B14F-4D97-AF65-F5344CB8AC3E}">
        <p14:creationId xmlns:p14="http://schemas.microsoft.com/office/powerpoint/2010/main" val="106862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yzont">
  <a:themeElements>
    <a:clrScheme name="Hory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y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y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53</TotalTime>
  <Words>80</Words>
  <Application>Microsoft Office PowerPoint</Application>
  <PresentationFormat>Pokaz na ekranie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Horyzont</vt:lpstr>
      <vt:lpstr>12 września 1683 rok – odsiecz wiedeńska</vt:lpstr>
      <vt:lpstr>Jan iii Sobieski król Polski</vt:lpstr>
      <vt:lpstr>Kara Mustafa – wielki wezyr Imperium Osmańskiego</vt:lpstr>
      <vt:lpstr>Przyczyna odsieczy wiedeńskiej</vt:lpstr>
      <vt:lpstr> bitwa stoczona 12 września 1683 pod Wiedniem między wojskami polsko-cesarskimi pod dowództwem króla Jana III Sobieskiego a armią Imperium Osmańskiego pod wodzą wezyra Kara Mustafy.</vt:lpstr>
      <vt:lpstr>Wymarsz polskich wojsk w liczbie 27 tysięcy nastąpił 29 lipca</vt:lpstr>
      <vt:lpstr>.</vt:lpstr>
      <vt:lpstr>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września 1683 rok – odsiecz wiedeńska</dc:title>
  <dc:creator>Czarek Mastyla</dc:creator>
  <cp:lastModifiedBy>Czarek Mastyla</cp:lastModifiedBy>
  <cp:revision>6</cp:revision>
  <dcterms:created xsi:type="dcterms:W3CDTF">2021-09-08T14:35:41Z</dcterms:created>
  <dcterms:modified xsi:type="dcterms:W3CDTF">2021-09-08T15:29:24Z</dcterms:modified>
</cp:coreProperties>
</file>